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4" r:id="rId144"/>
    <p:sldId id="405" r:id="rId145"/>
    <p:sldId id="406" r:id="rId146"/>
    <p:sldId id="407" r:id="rId147"/>
    <p:sldId id="408" r:id="rId148"/>
    <p:sldId id="409" r:id="rId149"/>
    <p:sldId id="410" r:id="rId150"/>
    <p:sldId id="411" r:id="rId151"/>
    <p:sldId id="412" r:id="rId152"/>
    <p:sldId id="413" r:id="rId153"/>
    <p:sldId id="414" r:id="rId154"/>
    <p:sldId id="415" r:id="rId155"/>
    <p:sldId id="416" r:id="rId156"/>
    <p:sldId id="417" r:id="rId157"/>
  </p:sldIdLst>
  <p:sldSz cx="12192000" cy="6858000"/>
  <p:notesSz cx="6858000" cy="9144000"/>
  <p:photoAlbum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A9D9-942A-7C48-5F28-1BFF9DA9C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484DB-8A81-E65E-C910-2FAF72C7B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FA8F7-0753-A435-B08C-DA98B8D0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4AAFA-3F2B-1259-B3BF-FFF75E73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A81AC-9631-A289-DFFF-8C3FCAE7E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58300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05697-A430-161B-D0C6-9739D1432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C058D-2523-493B-2B04-E7BA221EB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CF7F3-ED5B-AFDA-EC07-A196863E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073DD-89FE-A154-DA3D-60CAE15C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556F5-C478-E47B-1A9C-1350163DA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10274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D78E4-E6D8-3230-4E41-372F686EA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4A3B7-D498-B090-8BC8-619E10AEB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7B56A-C681-E60A-991E-57EEDE18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A6523-1180-D11D-895F-0FBA1033F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90B9-33FF-683E-8936-CD7CCBE8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7722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A369-30A5-C721-146F-F2A46E74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54D2-3155-3991-9CCD-7246F8F66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1ED29-CC4F-C388-7FB4-152B322A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EBC58-2C85-B9C3-3BA2-D8E5A3B9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5C8D6-43C5-6310-FF2E-A2B9C00A1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2418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5C5B-2AD6-242C-3B92-C4004587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7DBE4-47FC-F5B1-59F4-B703C045F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FDAAE-025C-8E8D-F674-304BAD844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3B067-E3F8-5381-15C4-B4076245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CA677-F83B-FD42-01DD-861F42B0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2013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791D-824B-075D-EF4A-083666AB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F93B5-0898-7A23-EEAA-209288963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B329F-92D9-06BB-87EB-275EDEE1E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4A7AB-2919-7F07-556F-35BDEC1A9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80D80-E2BD-E243-93BC-886FF78B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BE94-0C3F-E26C-2607-5E7BA91D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0007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1B60-F9CC-62BB-08A4-555AAF09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C20D0-1BE2-882A-9572-AE8C35D39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B65723-799D-DAEA-7F2E-ED43478A3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848142-B986-CF46-6F45-9CC874C24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51F7D-90F8-928E-0195-1F2B62D5E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EC4A0-F9E2-3477-EF07-4BD9C6D1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AC423-C306-C0D1-6226-95CB9829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DA684C-D0B9-72FF-9557-9BA107EA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5792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0550-F9D8-9996-4CC1-BA4AF193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AA5F3-49E0-4736-106F-4ED89089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C8465-7615-53B4-AE70-EB03CF29F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F1F25-761E-FB1F-6CC3-DE0C5B0D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41474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10CA5-C898-ED2D-63F1-5B58D7B5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F10CD-D750-F1D4-3761-6E996E25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A9183-2311-C0B7-2190-C1F11689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0464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0B6F-8F53-AB4A-9095-E5075CB6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4956-A265-93E9-E931-A002AC9CB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0492C-C830-667F-32FD-8D6F7FEDB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7CAD9-AFDA-B9A5-C710-4F999D2B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16694-9A42-00BF-1E17-295A4A74A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65A1A-22A6-202B-5507-04095B60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0104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097C-F02B-FAF4-1D65-E1BF518AA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8D635-B860-6DF4-8B82-1FA5CD06C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54677-1A33-5DA2-E2DD-B612D17D9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F9DC5-C479-6C8D-6819-84ECACAB6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C1991-7C06-118D-B17C-B6DBAF306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E0DCA-3558-D704-D6B7-FCCCD149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068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8B498-94DB-C41A-5893-D94A480C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7A18-292C-6EB2-38DC-516E3BF38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AFB61-EF5C-BE52-AE64-D0CE2A56B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6BCD2-E505-4CAE-B070-4FE83FE4C628}" type="datetimeFigureOut">
              <a:rPr lang="en-PK" smtClean="0"/>
              <a:t>04/25/2024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DCEAB-3437-6137-6923-56D9ABCB2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3447F-601B-19C5-FEA9-CDDA6A8A3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7DEDA-C84A-49D7-8F44-F163D7CF6FB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63231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01D082-AF05-ABC3-3519-9052AA0FF824}"/>
              </a:ext>
            </a:extLst>
          </p:cNvPr>
          <p:cNvSpPr txBox="1"/>
          <p:nvPr/>
        </p:nvSpPr>
        <p:spPr>
          <a:xfrm>
            <a:off x="3009900" y="2487168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Kalam" panose="02000000000000000000" pitchFamily="50" charset="0"/>
                <a:cs typeface="Kalam" panose="02000000000000000000" pitchFamily="50" charset="0"/>
              </a:rPr>
              <a:t>Normalization</a:t>
            </a:r>
            <a:endParaRPr lang="en-PK" sz="7200" b="1" dirty="0">
              <a:latin typeface="Kalam" panose="02000000000000000000" pitchFamily="50" charset="0"/>
              <a:cs typeface="Kalam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8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621">
            <a:extLst>
              <a:ext uri="{FF2B5EF4-FFF2-40B4-BE49-F238E27FC236}">
                <a16:creationId xmlns:a16="http://schemas.microsoft.com/office/drawing/2014/main" id="{80AE1E6C-AF54-E8A6-ED0E-D5E5F71C36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7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061">
            <a:extLst>
              <a:ext uri="{FF2B5EF4-FFF2-40B4-BE49-F238E27FC236}">
                <a16:creationId xmlns:a16="http://schemas.microsoft.com/office/drawing/2014/main" id="{EF190A96-4941-88C1-010F-AE7A18D850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0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221">
            <a:extLst>
              <a:ext uri="{FF2B5EF4-FFF2-40B4-BE49-F238E27FC236}">
                <a16:creationId xmlns:a16="http://schemas.microsoft.com/office/drawing/2014/main" id="{AFA5FD55-AB59-FB6D-7C48-B0D246D12B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581">
            <a:extLst>
              <a:ext uri="{FF2B5EF4-FFF2-40B4-BE49-F238E27FC236}">
                <a16:creationId xmlns:a16="http://schemas.microsoft.com/office/drawing/2014/main" id="{28BC6231-B88F-FFB3-A682-1EC0A2A3AB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701">
            <a:extLst>
              <a:ext uri="{FF2B5EF4-FFF2-40B4-BE49-F238E27FC236}">
                <a16:creationId xmlns:a16="http://schemas.microsoft.com/office/drawing/2014/main" id="{1C377847-B603-7DFC-9F75-72B026807D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9161">
            <a:extLst>
              <a:ext uri="{FF2B5EF4-FFF2-40B4-BE49-F238E27FC236}">
                <a16:creationId xmlns:a16="http://schemas.microsoft.com/office/drawing/2014/main" id="{B603D8DC-EE86-DD0E-583F-9D09DA795E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0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9291">
            <a:extLst>
              <a:ext uri="{FF2B5EF4-FFF2-40B4-BE49-F238E27FC236}">
                <a16:creationId xmlns:a16="http://schemas.microsoft.com/office/drawing/2014/main" id="{5315B065-AE15-6542-A34D-1FE889925F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9301">
            <a:extLst>
              <a:ext uri="{FF2B5EF4-FFF2-40B4-BE49-F238E27FC236}">
                <a16:creationId xmlns:a16="http://schemas.microsoft.com/office/drawing/2014/main" id="{B06DBE75-212D-C9CC-5072-049363711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5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9751">
            <a:extLst>
              <a:ext uri="{FF2B5EF4-FFF2-40B4-BE49-F238E27FC236}">
                <a16:creationId xmlns:a16="http://schemas.microsoft.com/office/drawing/2014/main" id="{22AB2DF7-B393-9B1C-7158-EBF9D12EA5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0051">
            <a:extLst>
              <a:ext uri="{FF2B5EF4-FFF2-40B4-BE49-F238E27FC236}">
                <a16:creationId xmlns:a16="http://schemas.microsoft.com/office/drawing/2014/main" id="{89EE1551-FECF-2F75-B4A8-B7A342492C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0481">
            <a:extLst>
              <a:ext uri="{FF2B5EF4-FFF2-40B4-BE49-F238E27FC236}">
                <a16:creationId xmlns:a16="http://schemas.microsoft.com/office/drawing/2014/main" id="{DD45A66D-2F7C-E029-C115-31F3234087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661">
            <a:extLst>
              <a:ext uri="{FF2B5EF4-FFF2-40B4-BE49-F238E27FC236}">
                <a16:creationId xmlns:a16="http://schemas.microsoft.com/office/drawing/2014/main" id="{745D77AF-004A-C636-6B3F-6A220E25BF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2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1101">
            <a:extLst>
              <a:ext uri="{FF2B5EF4-FFF2-40B4-BE49-F238E27FC236}">
                <a16:creationId xmlns:a16="http://schemas.microsoft.com/office/drawing/2014/main" id="{CB426DB6-49AF-6480-0808-69BB34DF6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7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1851">
            <a:extLst>
              <a:ext uri="{FF2B5EF4-FFF2-40B4-BE49-F238E27FC236}">
                <a16:creationId xmlns:a16="http://schemas.microsoft.com/office/drawing/2014/main" id="{778C55A2-7305-F50A-DEEC-1961B6E06A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7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2351">
            <a:extLst>
              <a:ext uri="{FF2B5EF4-FFF2-40B4-BE49-F238E27FC236}">
                <a16:creationId xmlns:a16="http://schemas.microsoft.com/office/drawing/2014/main" id="{1FCAC484-D5F8-96BC-86AA-562360BC66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7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2381">
            <a:extLst>
              <a:ext uri="{FF2B5EF4-FFF2-40B4-BE49-F238E27FC236}">
                <a16:creationId xmlns:a16="http://schemas.microsoft.com/office/drawing/2014/main" id="{A86D646A-7AC6-1B95-8699-7C018D84D9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3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171">
            <a:extLst>
              <a:ext uri="{FF2B5EF4-FFF2-40B4-BE49-F238E27FC236}">
                <a16:creationId xmlns:a16="http://schemas.microsoft.com/office/drawing/2014/main" id="{47CFFB81-2381-F891-01F5-3A6B585BC2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9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251">
            <a:extLst>
              <a:ext uri="{FF2B5EF4-FFF2-40B4-BE49-F238E27FC236}">
                <a16:creationId xmlns:a16="http://schemas.microsoft.com/office/drawing/2014/main" id="{81070DCA-523D-85F1-DC71-6672E9CACA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3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321">
            <a:extLst>
              <a:ext uri="{FF2B5EF4-FFF2-40B4-BE49-F238E27FC236}">
                <a16:creationId xmlns:a16="http://schemas.microsoft.com/office/drawing/2014/main" id="{2A974524-0E9A-2645-96B5-6375B1D9B2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7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431">
            <a:extLst>
              <a:ext uri="{FF2B5EF4-FFF2-40B4-BE49-F238E27FC236}">
                <a16:creationId xmlns:a16="http://schemas.microsoft.com/office/drawing/2014/main" id="{446C0E36-D1C0-5E5A-FBBD-4381CA5914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651">
            <a:extLst>
              <a:ext uri="{FF2B5EF4-FFF2-40B4-BE49-F238E27FC236}">
                <a16:creationId xmlns:a16="http://schemas.microsoft.com/office/drawing/2014/main" id="{39F3F076-8E0E-FA49-9559-1CB6B3C409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751">
            <a:extLst>
              <a:ext uri="{FF2B5EF4-FFF2-40B4-BE49-F238E27FC236}">
                <a16:creationId xmlns:a16="http://schemas.microsoft.com/office/drawing/2014/main" id="{0A403218-F41A-35C0-5488-501BC436B6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961">
            <a:extLst>
              <a:ext uri="{FF2B5EF4-FFF2-40B4-BE49-F238E27FC236}">
                <a16:creationId xmlns:a16="http://schemas.microsoft.com/office/drawing/2014/main" id="{942DF1F8-3A80-9C6F-5C90-651E922A1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831">
            <a:extLst>
              <a:ext uri="{FF2B5EF4-FFF2-40B4-BE49-F238E27FC236}">
                <a16:creationId xmlns:a16="http://schemas.microsoft.com/office/drawing/2014/main" id="{7DE1D153-238F-34BD-011E-52B9CAB475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2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3961">
            <a:extLst>
              <a:ext uri="{FF2B5EF4-FFF2-40B4-BE49-F238E27FC236}">
                <a16:creationId xmlns:a16="http://schemas.microsoft.com/office/drawing/2014/main" id="{8C43FAA8-689D-C52F-89AD-C14B547630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5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061">
            <a:extLst>
              <a:ext uri="{FF2B5EF4-FFF2-40B4-BE49-F238E27FC236}">
                <a16:creationId xmlns:a16="http://schemas.microsoft.com/office/drawing/2014/main" id="{E745A63E-B01D-A415-2E54-32CE6C0BE4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221">
            <a:extLst>
              <a:ext uri="{FF2B5EF4-FFF2-40B4-BE49-F238E27FC236}">
                <a16:creationId xmlns:a16="http://schemas.microsoft.com/office/drawing/2014/main" id="{8064567C-7AF6-36AE-327E-C04D8EB39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231">
            <a:extLst>
              <a:ext uri="{FF2B5EF4-FFF2-40B4-BE49-F238E27FC236}">
                <a16:creationId xmlns:a16="http://schemas.microsoft.com/office/drawing/2014/main" id="{E0E0982C-78F1-E30F-F6EC-137924879D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241">
            <a:extLst>
              <a:ext uri="{FF2B5EF4-FFF2-40B4-BE49-F238E27FC236}">
                <a16:creationId xmlns:a16="http://schemas.microsoft.com/office/drawing/2014/main" id="{2E9FFA77-2993-598F-F4E9-0CC7FC81CE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381">
            <a:extLst>
              <a:ext uri="{FF2B5EF4-FFF2-40B4-BE49-F238E27FC236}">
                <a16:creationId xmlns:a16="http://schemas.microsoft.com/office/drawing/2014/main" id="{A9A2F546-F028-91D6-C9A1-52E3DBC231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0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531">
            <a:extLst>
              <a:ext uri="{FF2B5EF4-FFF2-40B4-BE49-F238E27FC236}">
                <a16:creationId xmlns:a16="http://schemas.microsoft.com/office/drawing/2014/main" id="{8C599D24-3BC5-0125-F515-F8B5337EF8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601">
            <a:extLst>
              <a:ext uri="{FF2B5EF4-FFF2-40B4-BE49-F238E27FC236}">
                <a16:creationId xmlns:a16="http://schemas.microsoft.com/office/drawing/2014/main" id="{F12C542A-4260-258B-D45D-06AA36FCAF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951">
            <a:extLst>
              <a:ext uri="{FF2B5EF4-FFF2-40B4-BE49-F238E27FC236}">
                <a16:creationId xmlns:a16="http://schemas.microsoft.com/office/drawing/2014/main" id="{1F425C92-0126-0385-E41A-F226EE6523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1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991">
            <a:extLst>
              <a:ext uri="{FF2B5EF4-FFF2-40B4-BE49-F238E27FC236}">
                <a16:creationId xmlns:a16="http://schemas.microsoft.com/office/drawing/2014/main" id="{8407BEE7-4C6D-1C93-5ED4-32981BA188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4981">
            <a:extLst>
              <a:ext uri="{FF2B5EF4-FFF2-40B4-BE49-F238E27FC236}">
                <a16:creationId xmlns:a16="http://schemas.microsoft.com/office/drawing/2014/main" id="{E16995F1-2DEA-6C08-6BD4-4A9B255CF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021">
            <a:extLst>
              <a:ext uri="{FF2B5EF4-FFF2-40B4-BE49-F238E27FC236}">
                <a16:creationId xmlns:a16="http://schemas.microsoft.com/office/drawing/2014/main" id="{DA326896-71EC-498D-1707-7ECDACDFCD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061">
            <a:extLst>
              <a:ext uri="{FF2B5EF4-FFF2-40B4-BE49-F238E27FC236}">
                <a16:creationId xmlns:a16="http://schemas.microsoft.com/office/drawing/2014/main" id="{39A6F2C5-67BC-7A25-2CA2-22EDB429D8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9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101">
            <a:extLst>
              <a:ext uri="{FF2B5EF4-FFF2-40B4-BE49-F238E27FC236}">
                <a16:creationId xmlns:a16="http://schemas.microsoft.com/office/drawing/2014/main" id="{25AA3F3E-70C8-1894-B6E0-3121A8B092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3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131">
            <a:extLst>
              <a:ext uri="{FF2B5EF4-FFF2-40B4-BE49-F238E27FC236}">
                <a16:creationId xmlns:a16="http://schemas.microsoft.com/office/drawing/2014/main" id="{911EC5B9-BDD7-5EC8-5558-87206C7307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151">
            <a:extLst>
              <a:ext uri="{FF2B5EF4-FFF2-40B4-BE49-F238E27FC236}">
                <a16:creationId xmlns:a16="http://schemas.microsoft.com/office/drawing/2014/main" id="{444DBA5A-EE39-C3DC-A63E-6072412A82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161">
            <a:extLst>
              <a:ext uri="{FF2B5EF4-FFF2-40B4-BE49-F238E27FC236}">
                <a16:creationId xmlns:a16="http://schemas.microsoft.com/office/drawing/2014/main" id="{E0DCCD66-7660-C45F-D3EB-764EF2187A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7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631">
            <a:extLst>
              <a:ext uri="{FF2B5EF4-FFF2-40B4-BE49-F238E27FC236}">
                <a16:creationId xmlns:a16="http://schemas.microsoft.com/office/drawing/2014/main" id="{7A677A48-0135-F0B3-D286-B23401F5F2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4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5881">
            <a:extLst>
              <a:ext uri="{FF2B5EF4-FFF2-40B4-BE49-F238E27FC236}">
                <a16:creationId xmlns:a16="http://schemas.microsoft.com/office/drawing/2014/main" id="{CD7283CD-F81F-349D-A6D8-A1CDD5285A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001">
            <a:extLst>
              <a:ext uri="{FF2B5EF4-FFF2-40B4-BE49-F238E27FC236}">
                <a16:creationId xmlns:a16="http://schemas.microsoft.com/office/drawing/2014/main" id="{54293370-7B0C-BF7A-DC52-7A31426ECE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071">
            <a:extLst>
              <a:ext uri="{FF2B5EF4-FFF2-40B4-BE49-F238E27FC236}">
                <a16:creationId xmlns:a16="http://schemas.microsoft.com/office/drawing/2014/main" id="{EBECF787-9359-51DA-5D18-911B6963F7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8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591">
            <a:extLst>
              <a:ext uri="{FF2B5EF4-FFF2-40B4-BE49-F238E27FC236}">
                <a16:creationId xmlns:a16="http://schemas.microsoft.com/office/drawing/2014/main" id="{B607CD6F-7DDF-E597-5437-9E91AC0CCE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601">
            <a:extLst>
              <a:ext uri="{FF2B5EF4-FFF2-40B4-BE49-F238E27FC236}">
                <a16:creationId xmlns:a16="http://schemas.microsoft.com/office/drawing/2014/main" id="{6BFB7B78-BA26-974C-6B06-7605EEDD24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671">
            <a:extLst>
              <a:ext uri="{FF2B5EF4-FFF2-40B4-BE49-F238E27FC236}">
                <a16:creationId xmlns:a16="http://schemas.microsoft.com/office/drawing/2014/main" id="{9912D603-9040-F608-42BD-67F62E3588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5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861">
            <a:extLst>
              <a:ext uri="{FF2B5EF4-FFF2-40B4-BE49-F238E27FC236}">
                <a16:creationId xmlns:a16="http://schemas.microsoft.com/office/drawing/2014/main" id="{89AF72F0-BC75-D3C1-6459-8970DE3592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6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6881">
            <a:extLst>
              <a:ext uri="{FF2B5EF4-FFF2-40B4-BE49-F238E27FC236}">
                <a16:creationId xmlns:a16="http://schemas.microsoft.com/office/drawing/2014/main" id="{2EEBB6DB-6226-BE6C-CB11-D7DB7DA752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4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201">
            <a:extLst>
              <a:ext uri="{FF2B5EF4-FFF2-40B4-BE49-F238E27FC236}">
                <a16:creationId xmlns:a16="http://schemas.microsoft.com/office/drawing/2014/main" id="{0CA3D702-8B5C-703A-E85A-8DC7258200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1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821">
            <a:extLst>
              <a:ext uri="{FF2B5EF4-FFF2-40B4-BE49-F238E27FC236}">
                <a16:creationId xmlns:a16="http://schemas.microsoft.com/office/drawing/2014/main" id="{E8E84D60-11F9-E433-B81D-44FACFEFD8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851">
            <a:extLst>
              <a:ext uri="{FF2B5EF4-FFF2-40B4-BE49-F238E27FC236}">
                <a16:creationId xmlns:a16="http://schemas.microsoft.com/office/drawing/2014/main" id="{0A96C11F-AE1A-71AE-A850-2D9DB62E5F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861">
            <a:extLst>
              <a:ext uri="{FF2B5EF4-FFF2-40B4-BE49-F238E27FC236}">
                <a16:creationId xmlns:a16="http://schemas.microsoft.com/office/drawing/2014/main" id="{A96B18F0-C957-CFBA-967E-BBAE96C4BE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881">
            <a:extLst>
              <a:ext uri="{FF2B5EF4-FFF2-40B4-BE49-F238E27FC236}">
                <a16:creationId xmlns:a16="http://schemas.microsoft.com/office/drawing/2014/main" id="{4AB92511-3057-4DAA-2F09-CADED1D3B8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4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291">
            <a:extLst>
              <a:ext uri="{FF2B5EF4-FFF2-40B4-BE49-F238E27FC236}">
                <a16:creationId xmlns:a16="http://schemas.microsoft.com/office/drawing/2014/main" id="{55912E2B-27A4-48FE-F05C-5113A8D77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901">
            <a:extLst>
              <a:ext uri="{FF2B5EF4-FFF2-40B4-BE49-F238E27FC236}">
                <a16:creationId xmlns:a16="http://schemas.microsoft.com/office/drawing/2014/main" id="{4066587B-A590-3412-2722-42E04D2DAE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911">
            <a:extLst>
              <a:ext uri="{FF2B5EF4-FFF2-40B4-BE49-F238E27FC236}">
                <a16:creationId xmlns:a16="http://schemas.microsoft.com/office/drawing/2014/main" id="{0FC4A153-2FCD-75C9-1D6A-FF72B26FAC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931">
            <a:extLst>
              <a:ext uri="{FF2B5EF4-FFF2-40B4-BE49-F238E27FC236}">
                <a16:creationId xmlns:a16="http://schemas.microsoft.com/office/drawing/2014/main" id="{8D68454C-5A94-5A60-8A5A-1E91E5BA30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7961">
            <a:extLst>
              <a:ext uri="{FF2B5EF4-FFF2-40B4-BE49-F238E27FC236}">
                <a16:creationId xmlns:a16="http://schemas.microsoft.com/office/drawing/2014/main" id="{9A3D388D-3756-5226-E272-BF05D80873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4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8001">
            <a:extLst>
              <a:ext uri="{FF2B5EF4-FFF2-40B4-BE49-F238E27FC236}">
                <a16:creationId xmlns:a16="http://schemas.microsoft.com/office/drawing/2014/main" id="{8CFB0C92-68A3-2E2D-72AF-C0134EB39F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7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8071">
            <a:extLst>
              <a:ext uri="{FF2B5EF4-FFF2-40B4-BE49-F238E27FC236}">
                <a16:creationId xmlns:a16="http://schemas.microsoft.com/office/drawing/2014/main" id="{BC2EA458-C54C-178D-5322-A6B5373B8A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28431">
            <a:extLst>
              <a:ext uri="{FF2B5EF4-FFF2-40B4-BE49-F238E27FC236}">
                <a16:creationId xmlns:a16="http://schemas.microsoft.com/office/drawing/2014/main" id="{EC33B82D-CB2E-AE05-14A6-BE6707F0B3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7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361">
            <a:extLst>
              <a:ext uri="{FF2B5EF4-FFF2-40B4-BE49-F238E27FC236}">
                <a16:creationId xmlns:a16="http://schemas.microsoft.com/office/drawing/2014/main" id="{96910223-54FB-154B-90D8-656CC8F7F0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851">
            <a:extLst>
              <a:ext uri="{FF2B5EF4-FFF2-40B4-BE49-F238E27FC236}">
                <a16:creationId xmlns:a16="http://schemas.microsoft.com/office/drawing/2014/main" id="{30C6DDD5-FDE4-E289-9405-7C475309CD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6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881">
            <a:extLst>
              <a:ext uri="{FF2B5EF4-FFF2-40B4-BE49-F238E27FC236}">
                <a16:creationId xmlns:a16="http://schemas.microsoft.com/office/drawing/2014/main" id="{B3F066D6-EA39-2322-CABB-B5A1B45B05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9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2961">
            <a:extLst>
              <a:ext uri="{FF2B5EF4-FFF2-40B4-BE49-F238E27FC236}">
                <a16:creationId xmlns:a16="http://schemas.microsoft.com/office/drawing/2014/main" id="{FC6DAD27-3758-36E3-EAD7-953E23EFB7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211">
            <a:extLst>
              <a:ext uri="{FF2B5EF4-FFF2-40B4-BE49-F238E27FC236}">
                <a16:creationId xmlns:a16="http://schemas.microsoft.com/office/drawing/2014/main" id="{FC299578-F18C-3CC8-CC7D-CBA78B9B1A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161">
            <a:extLst>
              <a:ext uri="{FF2B5EF4-FFF2-40B4-BE49-F238E27FC236}">
                <a16:creationId xmlns:a16="http://schemas.microsoft.com/office/drawing/2014/main" id="{543B13B7-487C-3C5F-259E-05C94BFF73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231">
            <a:extLst>
              <a:ext uri="{FF2B5EF4-FFF2-40B4-BE49-F238E27FC236}">
                <a16:creationId xmlns:a16="http://schemas.microsoft.com/office/drawing/2014/main" id="{B6288B1D-C4E5-0618-8429-33C4E54C79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311">
            <a:extLst>
              <a:ext uri="{FF2B5EF4-FFF2-40B4-BE49-F238E27FC236}">
                <a16:creationId xmlns:a16="http://schemas.microsoft.com/office/drawing/2014/main" id="{3E67863F-A438-8063-AAE8-0667CBE9EB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7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461">
            <a:extLst>
              <a:ext uri="{FF2B5EF4-FFF2-40B4-BE49-F238E27FC236}">
                <a16:creationId xmlns:a16="http://schemas.microsoft.com/office/drawing/2014/main" id="{A55C6A75-EC69-BA92-ADA6-71C3F9F2A2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511">
            <a:extLst>
              <a:ext uri="{FF2B5EF4-FFF2-40B4-BE49-F238E27FC236}">
                <a16:creationId xmlns:a16="http://schemas.microsoft.com/office/drawing/2014/main" id="{A928DEEE-0800-DDD0-C429-82B0144F56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5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601">
            <a:extLst>
              <a:ext uri="{FF2B5EF4-FFF2-40B4-BE49-F238E27FC236}">
                <a16:creationId xmlns:a16="http://schemas.microsoft.com/office/drawing/2014/main" id="{40FB265D-F869-55B2-111D-DD9B87539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3651">
            <a:extLst>
              <a:ext uri="{FF2B5EF4-FFF2-40B4-BE49-F238E27FC236}">
                <a16:creationId xmlns:a16="http://schemas.microsoft.com/office/drawing/2014/main" id="{F86FA2DF-41C4-45B6-36DF-8BD08CE2FE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5941">
            <a:extLst>
              <a:ext uri="{FF2B5EF4-FFF2-40B4-BE49-F238E27FC236}">
                <a16:creationId xmlns:a16="http://schemas.microsoft.com/office/drawing/2014/main" id="{0300E7E9-C514-D343-57D2-5123567720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041">
            <a:extLst>
              <a:ext uri="{FF2B5EF4-FFF2-40B4-BE49-F238E27FC236}">
                <a16:creationId xmlns:a16="http://schemas.microsoft.com/office/drawing/2014/main" id="{31E7B9AD-AFD7-7A65-2A30-386934A5AB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151">
            <a:extLst>
              <a:ext uri="{FF2B5EF4-FFF2-40B4-BE49-F238E27FC236}">
                <a16:creationId xmlns:a16="http://schemas.microsoft.com/office/drawing/2014/main" id="{B99ACB4F-9B96-237B-E34F-DC917A1801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8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251">
            <a:extLst>
              <a:ext uri="{FF2B5EF4-FFF2-40B4-BE49-F238E27FC236}">
                <a16:creationId xmlns:a16="http://schemas.microsoft.com/office/drawing/2014/main" id="{0BA71DEB-BD9F-8340-F6E1-022F743BDC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2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251">
            <a:extLst>
              <a:ext uri="{FF2B5EF4-FFF2-40B4-BE49-F238E27FC236}">
                <a16:creationId xmlns:a16="http://schemas.microsoft.com/office/drawing/2014/main" id="{0C7F4619-4C5D-28AA-6D2C-C73592B3B6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0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361">
            <a:extLst>
              <a:ext uri="{FF2B5EF4-FFF2-40B4-BE49-F238E27FC236}">
                <a16:creationId xmlns:a16="http://schemas.microsoft.com/office/drawing/2014/main" id="{DCE8C1B5-E40D-5534-7F58-7D49591A54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5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711">
            <a:extLst>
              <a:ext uri="{FF2B5EF4-FFF2-40B4-BE49-F238E27FC236}">
                <a16:creationId xmlns:a16="http://schemas.microsoft.com/office/drawing/2014/main" id="{70CD992C-7544-D3FD-46A4-58E5F2F2B1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841">
            <a:extLst>
              <a:ext uri="{FF2B5EF4-FFF2-40B4-BE49-F238E27FC236}">
                <a16:creationId xmlns:a16="http://schemas.microsoft.com/office/drawing/2014/main" id="{AB93B2FE-30A3-0F10-1D76-169FEE025F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4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6901">
            <a:extLst>
              <a:ext uri="{FF2B5EF4-FFF2-40B4-BE49-F238E27FC236}">
                <a16:creationId xmlns:a16="http://schemas.microsoft.com/office/drawing/2014/main" id="{797A718E-87A0-BB85-AD66-81FF8974B2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1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301">
            <a:extLst>
              <a:ext uri="{FF2B5EF4-FFF2-40B4-BE49-F238E27FC236}">
                <a16:creationId xmlns:a16="http://schemas.microsoft.com/office/drawing/2014/main" id="{2F6FF386-A5BE-B737-1093-29F4B6D9B5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381">
            <a:extLst>
              <a:ext uri="{FF2B5EF4-FFF2-40B4-BE49-F238E27FC236}">
                <a16:creationId xmlns:a16="http://schemas.microsoft.com/office/drawing/2014/main" id="{86D08264-D4C6-EAF1-A1BA-F95E61589A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7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521">
            <a:extLst>
              <a:ext uri="{FF2B5EF4-FFF2-40B4-BE49-F238E27FC236}">
                <a16:creationId xmlns:a16="http://schemas.microsoft.com/office/drawing/2014/main" id="{FFD18A6A-703E-3A6C-0C3F-945CAE4E9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8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671">
            <a:extLst>
              <a:ext uri="{FF2B5EF4-FFF2-40B4-BE49-F238E27FC236}">
                <a16:creationId xmlns:a16="http://schemas.microsoft.com/office/drawing/2014/main" id="{FD936FF9-6957-918C-86FF-36035C9389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881">
            <a:extLst>
              <a:ext uri="{FF2B5EF4-FFF2-40B4-BE49-F238E27FC236}">
                <a16:creationId xmlns:a16="http://schemas.microsoft.com/office/drawing/2014/main" id="{D409CF7F-793E-2073-562D-493E7F2BC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1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291">
            <a:extLst>
              <a:ext uri="{FF2B5EF4-FFF2-40B4-BE49-F238E27FC236}">
                <a16:creationId xmlns:a16="http://schemas.microsoft.com/office/drawing/2014/main" id="{D9F2FAE4-5E1B-3A6E-C09D-04A112708F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2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7951">
            <a:extLst>
              <a:ext uri="{FF2B5EF4-FFF2-40B4-BE49-F238E27FC236}">
                <a16:creationId xmlns:a16="http://schemas.microsoft.com/office/drawing/2014/main" id="{4241C215-AD62-4633-D2EC-567D225B60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4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221">
            <a:extLst>
              <a:ext uri="{FF2B5EF4-FFF2-40B4-BE49-F238E27FC236}">
                <a16:creationId xmlns:a16="http://schemas.microsoft.com/office/drawing/2014/main" id="{EE67B09F-2D3C-EB1E-FB68-A5A7B47D53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1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381">
            <a:extLst>
              <a:ext uri="{FF2B5EF4-FFF2-40B4-BE49-F238E27FC236}">
                <a16:creationId xmlns:a16="http://schemas.microsoft.com/office/drawing/2014/main" id="{9270951B-3D7B-0548-6E72-5695A7D8EE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5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401">
            <a:extLst>
              <a:ext uri="{FF2B5EF4-FFF2-40B4-BE49-F238E27FC236}">
                <a16:creationId xmlns:a16="http://schemas.microsoft.com/office/drawing/2014/main" id="{4D32A10F-30F2-533F-D694-70BC36075A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451">
            <a:extLst>
              <a:ext uri="{FF2B5EF4-FFF2-40B4-BE49-F238E27FC236}">
                <a16:creationId xmlns:a16="http://schemas.microsoft.com/office/drawing/2014/main" id="{0228E519-4A8E-EB87-E280-D8C7775768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521">
            <a:extLst>
              <a:ext uri="{FF2B5EF4-FFF2-40B4-BE49-F238E27FC236}">
                <a16:creationId xmlns:a16="http://schemas.microsoft.com/office/drawing/2014/main" id="{2C795EA1-1E56-AC0A-1D79-2A26E06D51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0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571">
            <a:extLst>
              <a:ext uri="{FF2B5EF4-FFF2-40B4-BE49-F238E27FC236}">
                <a16:creationId xmlns:a16="http://schemas.microsoft.com/office/drawing/2014/main" id="{72D1EE8A-0FA5-9F0C-E12D-5F7E1AE382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631">
            <a:extLst>
              <a:ext uri="{FF2B5EF4-FFF2-40B4-BE49-F238E27FC236}">
                <a16:creationId xmlns:a16="http://schemas.microsoft.com/office/drawing/2014/main" id="{257607CE-BFF6-C745-1195-C5160D37C0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2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661">
            <a:extLst>
              <a:ext uri="{FF2B5EF4-FFF2-40B4-BE49-F238E27FC236}">
                <a16:creationId xmlns:a16="http://schemas.microsoft.com/office/drawing/2014/main" id="{50D5AB5D-6226-68C1-3910-0845173829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5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8921">
            <a:extLst>
              <a:ext uri="{FF2B5EF4-FFF2-40B4-BE49-F238E27FC236}">
                <a16:creationId xmlns:a16="http://schemas.microsoft.com/office/drawing/2014/main" id="{9D642DEE-8645-589C-AF0E-4BECA5C5EC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8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391">
            <a:extLst>
              <a:ext uri="{FF2B5EF4-FFF2-40B4-BE49-F238E27FC236}">
                <a16:creationId xmlns:a16="http://schemas.microsoft.com/office/drawing/2014/main" id="{5923A3DD-F0E5-476E-672F-2C4D949817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9051">
            <a:extLst>
              <a:ext uri="{FF2B5EF4-FFF2-40B4-BE49-F238E27FC236}">
                <a16:creationId xmlns:a16="http://schemas.microsoft.com/office/drawing/2014/main" id="{FFC58886-3AB1-0B6C-7E24-B21FA4C36D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9711">
            <a:extLst>
              <a:ext uri="{FF2B5EF4-FFF2-40B4-BE49-F238E27FC236}">
                <a16:creationId xmlns:a16="http://schemas.microsoft.com/office/drawing/2014/main" id="{8E54BB5C-B838-3564-AA2E-10180A0E2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9861">
            <a:extLst>
              <a:ext uri="{FF2B5EF4-FFF2-40B4-BE49-F238E27FC236}">
                <a16:creationId xmlns:a16="http://schemas.microsoft.com/office/drawing/2014/main" id="{9FBE4A13-10D5-C6E4-7689-88B8B721DF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5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081">
            <a:extLst>
              <a:ext uri="{FF2B5EF4-FFF2-40B4-BE49-F238E27FC236}">
                <a16:creationId xmlns:a16="http://schemas.microsoft.com/office/drawing/2014/main" id="{C3F2FFBA-55FC-26B6-9198-4ED3A70BD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5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151">
            <a:extLst>
              <a:ext uri="{FF2B5EF4-FFF2-40B4-BE49-F238E27FC236}">
                <a16:creationId xmlns:a16="http://schemas.microsoft.com/office/drawing/2014/main" id="{4CA20E37-E8B4-289F-50BC-F633BEADF7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9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381">
            <a:extLst>
              <a:ext uri="{FF2B5EF4-FFF2-40B4-BE49-F238E27FC236}">
                <a16:creationId xmlns:a16="http://schemas.microsoft.com/office/drawing/2014/main" id="{68BC0B53-31A1-D802-6663-4A64AE981D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3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431">
            <a:extLst>
              <a:ext uri="{FF2B5EF4-FFF2-40B4-BE49-F238E27FC236}">
                <a16:creationId xmlns:a16="http://schemas.microsoft.com/office/drawing/2014/main" id="{BA9E4092-2F0E-3CAF-58E9-0BD3FD95D1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501">
            <a:extLst>
              <a:ext uri="{FF2B5EF4-FFF2-40B4-BE49-F238E27FC236}">
                <a16:creationId xmlns:a16="http://schemas.microsoft.com/office/drawing/2014/main" id="{530538D3-F87F-7E1F-EA9A-1E58AB387C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6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671">
            <a:extLst>
              <a:ext uri="{FF2B5EF4-FFF2-40B4-BE49-F238E27FC236}">
                <a16:creationId xmlns:a16="http://schemas.microsoft.com/office/drawing/2014/main" id="{422147A2-5334-520A-98F3-8EF483B1F3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0731">
            <a:extLst>
              <a:ext uri="{FF2B5EF4-FFF2-40B4-BE49-F238E27FC236}">
                <a16:creationId xmlns:a16="http://schemas.microsoft.com/office/drawing/2014/main" id="{20603493-8771-7A26-62A2-C0DA8793CB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2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641">
            <a:extLst>
              <a:ext uri="{FF2B5EF4-FFF2-40B4-BE49-F238E27FC236}">
                <a16:creationId xmlns:a16="http://schemas.microsoft.com/office/drawing/2014/main" id="{43E00E26-6F3D-DB4F-905A-43E15A4CF5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111">
            <a:extLst>
              <a:ext uri="{FF2B5EF4-FFF2-40B4-BE49-F238E27FC236}">
                <a16:creationId xmlns:a16="http://schemas.microsoft.com/office/drawing/2014/main" id="{2539D774-769D-1F73-3B3A-63564C028B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171">
            <a:extLst>
              <a:ext uri="{FF2B5EF4-FFF2-40B4-BE49-F238E27FC236}">
                <a16:creationId xmlns:a16="http://schemas.microsoft.com/office/drawing/2014/main" id="{E5277E4B-CAD7-C427-B690-8C143E15F4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251">
            <a:extLst>
              <a:ext uri="{FF2B5EF4-FFF2-40B4-BE49-F238E27FC236}">
                <a16:creationId xmlns:a16="http://schemas.microsoft.com/office/drawing/2014/main" id="{2C856E4D-F975-96D5-BEC0-8C080C8D80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301">
            <a:extLst>
              <a:ext uri="{FF2B5EF4-FFF2-40B4-BE49-F238E27FC236}">
                <a16:creationId xmlns:a16="http://schemas.microsoft.com/office/drawing/2014/main" id="{04554FA9-4B61-2CDB-4F98-8F06993DA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381">
            <a:extLst>
              <a:ext uri="{FF2B5EF4-FFF2-40B4-BE49-F238E27FC236}">
                <a16:creationId xmlns:a16="http://schemas.microsoft.com/office/drawing/2014/main" id="{E2DD0E09-A5F7-D5CD-B409-0DBC6975D7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711">
            <a:extLst>
              <a:ext uri="{FF2B5EF4-FFF2-40B4-BE49-F238E27FC236}">
                <a16:creationId xmlns:a16="http://schemas.microsoft.com/office/drawing/2014/main" id="{F5B9BF75-1417-0972-98E7-B9D0D162FB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6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831">
            <a:extLst>
              <a:ext uri="{FF2B5EF4-FFF2-40B4-BE49-F238E27FC236}">
                <a16:creationId xmlns:a16="http://schemas.microsoft.com/office/drawing/2014/main" id="{972B73C9-1C53-8A5A-A3B2-5E958EB1C0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1871">
            <a:extLst>
              <a:ext uri="{FF2B5EF4-FFF2-40B4-BE49-F238E27FC236}">
                <a16:creationId xmlns:a16="http://schemas.microsoft.com/office/drawing/2014/main" id="{4C6D0823-8086-AA83-5583-48E53F6842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231">
            <a:extLst>
              <a:ext uri="{FF2B5EF4-FFF2-40B4-BE49-F238E27FC236}">
                <a16:creationId xmlns:a16="http://schemas.microsoft.com/office/drawing/2014/main" id="{73687B3F-24BD-8154-8704-9F531F6006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331">
            <a:extLst>
              <a:ext uri="{FF2B5EF4-FFF2-40B4-BE49-F238E27FC236}">
                <a16:creationId xmlns:a16="http://schemas.microsoft.com/office/drawing/2014/main" id="{395ED123-7136-D5A4-CEE6-D72F68153E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761">
            <a:extLst>
              <a:ext uri="{FF2B5EF4-FFF2-40B4-BE49-F238E27FC236}">
                <a16:creationId xmlns:a16="http://schemas.microsoft.com/office/drawing/2014/main" id="{D6BB088A-6AD6-E8BC-1402-27465A7D6F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401">
            <a:extLst>
              <a:ext uri="{FF2B5EF4-FFF2-40B4-BE49-F238E27FC236}">
                <a16:creationId xmlns:a16="http://schemas.microsoft.com/office/drawing/2014/main" id="{3974668E-31A0-422C-B4A9-778E8F0EF5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761">
            <a:extLst>
              <a:ext uri="{FF2B5EF4-FFF2-40B4-BE49-F238E27FC236}">
                <a16:creationId xmlns:a16="http://schemas.microsoft.com/office/drawing/2014/main" id="{2B63A637-03F7-131D-CCD5-6282B24EA6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811">
            <a:extLst>
              <a:ext uri="{FF2B5EF4-FFF2-40B4-BE49-F238E27FC236}">
                <a16:creationId xmlns:a16="http://schemas.microsoft.com/office/drawing/2014/main" id="{7980FF90-FDAC-F519-975F-E8AF6E92A4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6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2871">
            <a:extLst>
              <a:ext uri="{FF2B5EF4-FFF2-40B4-BE49-F238E27FC236}">
                <a16:creationId xmlns:a16="http://schemas.microsoft.com/office/drawing/2014/main" id="{8BF8396C-2C5B-20BB-4AB8-1BABC3C82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3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3181">
            <a:extLst>
              <a:ext uri="{FF2B5EF4-FFF2-40B4-BE49-F238E27FC236}">
                <a16:creationId xmlns:a16="http://schemas.microsoft.com/office/drawing/2014/main" id="{DDD6B8C5-AB8B-2A56-3E38-E641FD57DA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3331">
            <a:extLst>
              <a:ext uri="{FF2B5EF4-FFF2-40B4-BE49-F238E27FC236}">
                <a16:creationId xmlns:a16="http://schemas.microsoft.com/office/drawing/2014/main" id="{2EAC5FE9-EDC4-4DF5-76D8-A0BC6EB49E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2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3431">
            <a:extLst>
              <a:ext uri="{FF2B5EF4-FFF2-40B4-BE49-F238E27FC236}">
                <a16:creationId xmlns:a16="http://schemas.microsoft.com/office/drawing/2014/main" id="{EF4A7034-D4D3-C0FC-46D0-26144426A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1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3821">
            <a:extLst>
              <a:ext uri="{FF2B5EF4-FFF2-40B4-BE49-F238E27FC236}">
                <a16:creationId xmlns:a16="http://schemas.microsoft.com/office/drawing/2014/main" id="{6302C343-5487-086C-1F19-7588B83703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5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011">
            <a:extLst>
              <a:ext uri="{FF2B5EF4-FFF2-40B4-BE49-F238E27FC236}">
                <a16:creationId xmlns:a16="http://schemas.microsoft.com/office/drawing/2014/main" id="{DB9DB559-08CC-980E-3294-1AEC74E0A8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261">
            <a:extLst>
              <a:ext uri="{FF2B5EF4-FFF2-40B4-BE49-F238E27FC236}">
                <a16:creationId xmlns:a16="http://schemas.microsoft.com/office/drawing/2014/main" id="{1100AEFA-6CB6-B6E7-B54E-7A499FF03B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0891">
            <a:extLst>
              <a:ext uri="{FF2B5EF4-FFF2-40B4-BE49-F238E27FC236}">
                <a16:creationId xmlns:a16="http://schemas.microsoft.com/office/drawing/2014/main" id="{5AB2CA38-011C-602A-52E1-99301EE66C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371">
            <a:extLst>
              <a:ext uri="{FF2B5EF4-FFF2-40B4-BE49-F238E27FC236}">
                <a16:creationId xmlns:a16="http://schemas.microsoft.com/office/drawing/2014/main" id="{C075E378-7685-6E25-84A8-4AC684803F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431">
            <a:extLst>
              <a:ext uri="{FF2B5EF4-FFF2-40B4-BE49-F238E27FC236}">
                <a16:creationId xmlns:a16="http://schemas.microsoft.com/office/drawing/2014/main" id="{7E33B6B9-C154-B8D8-B572-0623407AA5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471">
            <a:extLst>
              <a:ext uri="{FF2B5EF4-FFF2-40B4-BE49-F238E27FC236}">
                <a16:creationId xmlns:a16="http://schemas.microsoft.com/office/drawing/2014/main" id="{9616F385-618B-14C8-7109-A4A8FAD9A8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0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651">
            <a:extLst>
              <a:ext uri="{FF2B5EF4-FFF2-40B4-BE49-F238E27FC236}">
                <a16:creationId xmlns:a16="http://schemas.microsoft.com/office/drawing/2014/main" id="{87963076-F584-2108-4145-3FB205FEA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941">
            <a:extLst>
              <a:ext uri="{FF2B5EF4-FFF2-40B4-BE49-F238E27FC236}">
                <a16:creationId xmlns:a16="http://schemas.microsoft.com/office/drawing/2014/main" id="{E251AB1F-2660-3190-7D14-7F4B974819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4971">
            <a:extLst>
              <a:ext uri="{FF2B5EF4-FFF2-40B4-BE49-F238E27FC236}">
                <a16:creationId xmlns:a16="http://schemas.microsoft.com/office/drawing/2014/main" id="{7D8C9D6F-1E63-1CE8-5012-83D08482F1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111">
            <a:extLst>
              <a:ext uri="{FF2B5EF4-FFF2-40B4-BE49-F238E27FC236}">
                <a16:creationId xmlns:a16="http://schemas.microsoft.com/office/drawing/2014/main" id="{672B2F92-9CEC-605A-2C8A-EA8C8AE7E6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0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221">
            <a:extLst>
              <a:ext uri="{FF2B5EF4-FFF2-40B4-BE49-F238E27FC236}">
                <a16:creationId xmlns:a16="http://schemas.microsoft.com/office/drawing/2014/main" id="{BDD7AC46-7A80-F42D-2E83-58CBB2771B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301">
            <a:extLst>
              <a:ext uri="{FF2B5EF4-FFF2-40B4-BE49-F238E27FC236}">
                <a16:creationId xmlns:a16="http://schemas.microsoft.com/office/drawing/2014/main" id="{5E2795B4-C34E-01D6-AB79-079720158F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1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411">
            <a:extLst>
              <a:ext uri="{FF2B5EF4-FFF2-40B4-BE49-F238E27FC236}">
                <a16:creationId xmlns:a16="http://schemas.microsoft.com/office/drawing/2014/main" id="{05D4683C-0DDA-8E5E-D9FB-D20697FEE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9405CC-0221-EFDB-8E25-3DB2CE8A28B5}"/>
              </a:ext>
            </a:extLst>
          </p:cNvPr>
          <p:cNvSpPr txBox="1"/>
          <p:nvPr/>
        </p:nvSpPr>
        <p:spPr>
          <a:xfrm>
            <a:off x="3276600" y="5276850"/>
            <a:ext cx="6013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Kalam" panose="02000000000000000000" pitchFamily="50" charset="0"/>
                <a:cs typeface="Kalam" panose="02000000000000000000" pitchFamily="50" charset="0"/>
              </a:rPr>
              <a:t>First Normal Form</a:t>
            </a:r>
          </a:p>
        </p:txBody>
      </p:sp>
    </p:spTree>
    <p:extLst>
      <p:ext uri="{BB962C8B-B14F-4D97-AF65-F5344CB8AC3E}">
        <p14:creationId xmlns:p14="http://schemas.microsoft.com/office/powerpoint/2010/main" val="34923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01571">
            <a:extLst>
              <a:ext uri="{FF2B5EF4-FFF2-40B4-BE49-F238E27FC236}">
                <a16:creationId xmlns:a16="http://schemas.microsoft.com/office/drawing/2014/main" id="{BE162B30-63AE-7870-95F4-1B3FB7F56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3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481">
            <a:extLst>
              <a:ext uri="{FF2B5EF4-FFF2-40B4-BE49-F238E27FC236}">
                <a16:creationId xmlns:a16="http://schemas.microsoft.com/office/drawing/2014/main" id="{79E2AC8F-2168-D56E-55CA-4D1ED67F84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651">
            <a:extLst>
              <a:ext uri="{FF2B5EF4-FFF2-40B4-BE49-F238E27FC236}">
                <a16:creationId xmlns:a16="http://schemas.microsoft.com/office/drawing/2014/main" id="{2A52111C-6DFA-3D29-35F9-4AD171972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1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711">
            <a:extLst>
              <a:ext uri="{FF2B5EF4-FFF2-40B4-BE49-F238E27FC236}">
                <a16:creationId xmlns:a16="http://schemas.microsoft.com/office/drawing/2014/main" id="{CC4FEA05-E0E4-2B74-A6A8-027EA5B11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3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781">
            <a:extLst>
              <a:ext uri="{FF2B5EF4-FFF2-40B4-BE49-F238E27FC236}">
                <a16:creationId xmlns:a16="http://schemas.microsoft.com/office/drawing/2014/main" id="{2C09D073-3B24-E92B-50CD-9678EECEEB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841">
            <a:extLst>
              <a:ext uri="{FF2B5EF4-FFF2-40B4-BE49-F238E27FC236}">
                <a16:creationId xmlns:a16="http://schemas.microsoft.com/office/drawing/2014/main" id="{EE6C5521-3B6A-3CA1-89A4-13628A6E4F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9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5871">
            <a:extLst>
              <a:ext uri="{FF2B5EF4-FFF2-40B4-BE49-F238E27FC236}">
                <a16:creationId xmlns:a16="http://schemas.microsoft.com/office/drawing/2014/main" id="{720DF1A1-B90F-1CF0-A57E-DA71FFB7A4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6261">
            <a:extLst>
              <a:ext uri="{FF2B5EF4-FFF2-40B4-BE49-F238E27FC236}">
                <a16:creationId xmlns:a16="http://schemas.microsoft.com/office/drawing/2014/main" id="{5467845D-6DF3-8AEE-ABB6-B1FC3DADF9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B4A377-3581-A18E-F862-D35E39DE2E13}"/>
              </a:ext>
            </a:extLst>
          </p:cNvPr>
          <p:cNvSpPr txBox="1"/>
          <p:nvPr/>
        </p:nvSpPr>
        <p:spPr>
          <a:xfrm>
            <a:off x="1060704" y="4681728"/>
            <a:ext cx="943530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i="1" dirty="0">
                <a:latin typeface="Comic Sans MS" panose="030F0702030302020204" pitchFamily="66" charset="0"/>
              </a:rPr>
              <a:t>Notice what's happening here. Player jdog21 has a </a:t>
            </a:r>
            <a:r>
              <a:rPr lang="en-US" i="1" dirty="0" err="1">
                <a:latin typeface="Comic Sans MS" panose="030F0702030302020204" pitchFamily="66" charset="0"/>
              </a:rPr>
              <a:t>Player_Rating</a:t>
            </a:r>
            <a:r>
              <a:rPr lang="en-US" i="1" dirty="0">
                <a:latin typeface="Comic Sans MS" panose="030F0702030302020204" pitchFamily="66" charset="0"/>
              </a:rPr>
              <a:t> of Intermediate, but because jdog21 has two rows in the table, both those rows have to be marked Intermediate. </a:t>
            </a:r>
          </a:p>
          <a:p>
            <a:pPr>
              <a:spcBef>
                <a:spcPts val="600"/>
              </a:spcBef>
            </a:pPr>
            <a:r>
              <a:rPr lang="en-US" i="1" dirty="0">
                <a:latin typeface="Comic Sans MS" panose="030F0702030302020204" pitchFamily="66" charset="0"/>
              </a:rPr>
              <a:t>Player trev73 has a </a:t>
            </a:r>
            <a:r>
              <a:rPr lang="en-US" i="1" dirty="0" err="1">
                <a:latin typeface="Comic Sans MS" panose="030F0702030302020204" pitchFamily="66" charset="0"/>
              </a:rPr>
              <a:t>Player_Rating</a:t>
            </a:r>
            <a:r>
              <a:rPr lang="en-US" i="1" dirty="0">
                <a:latin typeface="Comic Sans MS" panose="030F0702030302020204" pitchFamily="66" charset="0"/>
              </a:rPr>
              <a:t> of Advanced, but because trev73 has four rows in the table, all four of those rows have to be marked Advanced.</a:t>
            </a:r>
          </a:p>
          <a:p>
            <a:pPr>
              <a:spcBef>
                <a:spcPts val="600"/>
              </a:spcBef>
            </a:pPr>
            <a:r>
              <a:rPr lang="en-US" i="1" dirty="0">
                <a:latin typeface="Comic Sans MS" panose="030F0702030302020204" pitchFamily="66" charset="0"/>
              </a:rPr>
              <a:t>This is not a good design. Why not?</a:t>
            </a:r>
            <a:endParaRPr lang="en-PK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6991">
            <a:extLst>
              <a:ext uri="{FF2B5EF4-FFF2-40B4-BE49-F238E27FC236}">
                <a16:creationId xmlns:a16="http://schemas.microsoft.com/office/drawing/2014/main" id="{A7F1AAB6-7536-3745-8B70-8E302D7716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DF305B-FEDD-0F9C-261B-97DC7AC9406A}"/>
              </a:ext>
            </a:extLst>
          </p:cNvPr>
          <p:cNvSpPr txBox="1"/>
          <p:nvPr/>
        </p:nvSpPr>
        <p:spPr>
          <a:xfrm>
            <a:off x="1686848" y="5111496"/>
            <a:ext cx="8818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suppose player gila19 loses all her copper coins, The single entry that she did have in the Player Inventory table is now gone. </a:t>
            </a:r>
          </a:p>
          <a:p>
            <a:endParaRPr lang="en-US" i="1" dirty="0">
              <a:latin typeface="Comic Sans MS" panose="030F0702030302020204" pitchFamily="66" charset="0"/>
            </a:endParaRPr>
          </a:p>
          <a:p>
            <a:r>
              <a:rPr lang="en-US" i="1" dirty="0">
                <a:latin typeface="Comic Sans MS" panose="030F0702030302020204" pitchFamily="66" charset="0"/>
              </a:rPr>
              <a:t>If we try to query the database to find out what gila19's Player Rating is, we're out of luck. We can no longer access gila19's Player</a:t>
            </a:r>
            <a:endParaRPr lang="en-PK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25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7601">
            <a:extLst>
              <a:ext uri="{FF2B5EF4-FFF2-40B4-BE49-F238E27FC236}">
                <a16:creationId xmlns:a16="http://schemas.microsoft.com/office/drawing/2014/main" id="{1B570D1C-83C9-95D6-16AC-FBD1950AD8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ene18031">
            <a:extLst>
              <a:ext uri="{FF2B5EF4-FFF2-40B4-BE49-F238E27FC236}">
                <a16:creationId xmlns:a16="http://schemas.microsoft.com/office/drawing/2014/main" id="{8B1066E2-6F5B-7737-2A7E-FAA7A5293E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132</Words>
  <Application>Microsoft Office PowerPoint</Application>
  <PresentationFormat>Widescreen</PresentationFormat>
  <Paragraphs>8</Paragraphs>
  <Slides>156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2" baseType="lpstr">
      <vt:lpstr>Arial</vt:lpstr>
      <vt:lpstr>Calibri</vt:lpstr>
      <vt:lpstr>Calibri Light</vt:lpstr>
      <vt:lpstr>Comic Sans MS</vt:lpstr>
      <vt:lpstr>Kalam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Asim Riaz</dc:creator>
  <cp:lastModifiedBy>Asim Riaz</cp:lastModifiedBy>
  <cp:revision>2</cp:revision>
  <dcterms:created xsi:type="dcterms:W3CDTF">2023-04-09T19:27:54Z</dcterms:created>
  <dcterms:modified xsi:type="dcterms:W3CDTF">2024-04-25T18:09:25Z</dcterms:modified>
</cp:coreProperties>
</file>